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-71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BF44-BF6D-4E96-A395-23BBC3114093}" type="datetimeFigureOut">
              <a:rPr lang="da-DK" smtClean="0"/>
              <a:pPr/>
              <a:t>13/02/14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9C11C-C92A-44BB-A5C0-2D55D96A639B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BF44-BF6D-4E96-A395-23BBC3114093}" type="datetimeFigureOut">
              <a:rPr lang="da-DK" smtClean="0"/>
              <a:pPr/>
              <a:t>13/02/14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9C11C-C92A-44BB-A5C0-2D55D96A639B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BF44-BF6D-4E96-A395-23BBC3114093}" type="datetimeFigureOut">
              <a:rPr lang="da-DK" smtClean="0"/>
              <a:pPr/>
              <a:t>13/02/14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9C11C-C92A-44BB-A5C0-2D55D96A639B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BF44-BF6D-4E96-A395-23BBC3114093}" type="datetimeFigureOut">
              <a:rPr lang="da-DK" smtClean="0"/>
              <a:pPr/>
              <a:t>13/02/14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9C11C-C92A-44BB-A5C0-2D55D96A639B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BF44-BF6D-4E96-A395-23BBC3114093}" type="datetimeFigureOut">
              <a:rPr lang="da-DK" smtClean="0"/>
              <a:pPr/>
              <a:t>13/02/14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9C11C-C92A-44BB-A5C0-2D55D96A639B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BF44-BF6D-4E96-A395-23BBC3114093}" type="datetimeFigureOut">
              <a:rPr lang="da-DK" smtClean="0"/>
              <a:pPr/>
              <a:t>13/02/14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9C11C-C92A-44BB-A5C0-2D55D96A639B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BF44-BF6D-4E96-A395-23BBC3114093}" type="datetimeFigureOut">
              <a:rPr lang="da-DK" smtClean="0"/>
              <a:pPr/>
              <a:t>13/02/14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9C11C-C92A-44BB-A5C0-2D55D96A639B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BF44-BF6D-4E96-A395-23BBC3114093}" type="datetimeFigureOut">
              <a:rPr lang="da-DK" smtClean="0"/>
              <a:pPr/>
              <a:t>13/02/14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9C11C-C92A-44BB-A5C0-2D55D96A639B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BF44-BF6D-4E96-A395-23BBC3114093}" type="datetimeFigureOut">
              <a:rPr lang="da-DK" smtClean="0"/>
              <a:pPr/>
              <a:t>13/02/14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9C11C-C92A-44BB-A5C0-2D55D96A639B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BF44-BF6D-4E96-A395-23BBC3114093}" type="datetimeFigureOut">
              <a:rPr lang="da-DK" smtClean="0"/>
              <a:pPr/>
              <a:t>13/02/14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9C11C-C92A-44BB-A5C0-2D55D96A639B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BF44-BF6D-4E96-A395-23BBC3114093}" type="datetimeFigureOut">
              <a:rPr lang="da-DK" smtClean="0"/>
              <a:pPr/>
              <a:t>13/02/14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9C11C-C92A-44BB-A5C0-2D55D96A639B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5BF44-BF6D-4E96-A395-23BBC3114093}" type="datetimeFigureOut">
              <a:rPr lang="da-DK" smtClean="0"/>
              <a:pPr/>
              <a:t>13/02/14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9C11C-C92A-44BB-A5C0-2D55D96A639B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" y="0"/>
            <a:ext cx="9143184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sz="6000" dirty="0">
                <a:solidFill>
                  <a:schemeClr val="bg1"/>
                </a:solidFill>
              </a:rPr>
              <a:t>En </a:t>
            </a:r>
            <a:r>
              <a:rPr lang="da-DK" sz="6000" dirty="0" smtClean="0">
                <a:solidFill>
                  <a:schemeClr val="bg1"/>
                </a:solidFill>
              </a:rPr>
              <a:t>opskrift</a:t>
            </a:r>
            <a:endParaRPr lang="da-DK" sz="6000" dirty="0">
              <a:solidFill>
                <a:schemeClr val="bg1"/>
              </a:solidFill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bg1"/>
                </a:solidFill>
              </a:rPr>
              <a:t>Den dag jeg byggede en kage</a:t>
            </a:r>
            <a:endParaRPr lang="da-D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92310" y="0"/>
            <a:ext cx="12236310" cy="6885384"/>
          </a:xfrm>
          <a:prstGeom prst="rect">
            <a:avLst/>
          </a:prstGeom>
        </p:spPr>
      </p:pic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864" y="476673"/>
            <a:ext cx="8301608" cy="3024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800" dirty="0">
                <a:solidFill>
                  <a:schemeClr val="bg1"/>
                </a:solidFill>
              </a:rPr>
              <a:t>Jeg puttede efter anvisning fra bogen den mærkværdige kagemasse ind i et lille varmt </a:t>
            </a:r>
            <a:r>
              <a:rPr lang="da-DK" sz="2800" dirty="0" smtClean="0">
                <a:solidFill>
                  <a:schemeClr val="bg1"/>
                </a:solidFill>
              </a:rPr>
              <a:t>rum, </a:t>
            </a:r>
            <a:r>
              <a:rPr lang="da-DK" sz="2800" dirty="0">
                <a:solidFill>
                  <a:schemeClr val="bg1"/>
                </a:solidFill>
              </a:rPr>
              <a:t>som jeg fandt neden under mine kogeplader. Der skulle den stå i en </a:t>
            </a:r>
            <a:r>
              <a:rPr lang="da-DK" sz="2800" dirty="0" smtClean="0">
                <a:solidFill>
                  <a:schemeClr val="bg1"/>
                </a:solidFill>
              </a:rPr>
              <a:t>time, </a:t>
            </a:r>
            <a:r>
              <a:rPr lang="da-DK" sz="2800" dirty="0">
                <a:solidFill>
                  <a:schemeClr val="bg1"/>
                </a:solidFill>
              </a:rPr>
              <a:t>og der skulle være 175 grader varmt.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19694" y="0"/>
            <a:ext cx="12236310" cy="6885384"/>
          </a:xfrm>
          <a:prstGeom prst="rect">
            <a:avLst/>
          </a:prstGeom>
        </p:spPr>
      </p:pic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06896" y="5013176"/>
            <a:ext cx="758152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800" dirty="0">
                <a:solidFill>
                  <a:schemeClr val="bg1"/>
                </a:solidFill>
              </a:rPr>
              <a:t>Det var </a:t>
            </a:r>
            <a:r>
              <a:rPr lang="da-DK" sz="2800" dirty="0" smtClean="0">
                <a:solidFill>
                  <a:schemeClr val="bg1"/>
                </a:solidFill>
              </a:rPr>
              <a:t>en meget </a:t>
            </a:r>
            <a:r>
              <a:rPr lang="da-DK" sz="2800" dirty="0">
                <a:solidFill>
                  <a:schemeClr val="bg1"/>
                </a:solidFill>
              </a:rPr>
              <a:t>kedelig time at sidde og kigge på kagemassen, men jeg var sikker på at den pludselig ville blive forvandlet til en kage.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56792" y="0"/>
            <a:ext cx="12236310" cy="6885384"/>
          </a:xfrm>
          <a:prstGeom prst="rect">
            <a:avLst/>
          </a:prstGeom>
        </p:spPr>
      </p:pic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49696" y="4869160"/>
            <a:ext cx="8686800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800" dirty="0">
                <a:solidFill>
                  <a:schemeClr val="bg1"/>
                </a:solidFill>
              </a:rPr>
              <a:t>Jeg ved ikke hvornår det skete. Jeg må have blinket med øjnene. Da der var gået en time åbnede jeg døren til det varme </a:t>
            </a:r>
            <a:r>
              <a:rPr lang="da-DK" sz="2800" dirty="0" smtClean="0">
                <a:solidFill>
                  <a:schemeClr val="bg1"/>
                </a:solidFill>
              </a:rPr>
              <a:t>rum </a:t>
            </a:r>
            <a:r>
              <a:rPr lang="da-DK" sz="2800" dirty="0">
                <a:solidFill>
                  <a:schemeClr val="bg1"/>
                </a:solidFill>
              </a:rPr>
              <a:t>og der stod en kage derinde.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92310" y="0"/>
            <a:ext cx="12236310" cy="6885384"/>
          </a:xfrm>
          <a:prstGeom prst="rect">
            <a:avLst/>
          </a:prstGeom>
        </p:spPr>
      </p:pic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4571072"/>
            <a:ext cx="8229600" cy="2170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800" dirty="0">
                <a:solidFill>
                  <a:schemeClr val="bg1"/>
                </a:solidFill>
              </a:rPr>
              <a:t>Jeg kiggede mistroisk på den. Hvordan var den pludselig blevet til kage? Den duftede </a:t>
            </a:r>
            <a:r>
              <a:rPr lang="da-DK" sz="2800" dirty="0" smtClean="0">
                <a:solidFill>
                  <a:schemeClr val="bg1"/>
                </a:solidFill>
              </a:rPr>
              <a:t>godt, </a:t>
            </a:r>
            <a:r>
              <a:rPr lang="da-DK" sz="2800" dirty="0">
                <a:solidFill>
                  <a:schemeClr val="bg1"/>
                </a:solidFill>
              </a:rPr>
              <a:t>så jeg besluttede mig for at smage. Den smagte helt fantastisk og inden aftenen var </a:t>
            </a:r>
            <a:r>
              <a:rPr lang="da-DK" sz="2800" dirty="0" smtClean="0">
                <a:solidFill>
                  <a:schemeClr val="bg1"/>
                </a:solidFill>
              </a:rPr>
              <a:t>omme </a:t>
            </a:r>
            <a:r>
              <a:rPr lang="da-DK" sz="2800" dirty="0">
                <a:solidFill>
                  <a:schemeClr val="bg1"/>
                </a:solidFill>
              </a:rPr>
              <a:t>havde jeg spist den hele.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60848" y="-19697"/>
            <a:ext cx="12228776" cy="6881145"/>
          </a:xfrm>
          <a:prstGeom prst="rect">
            <a:avLst/>
          </a:prstGeom>
        </p:spPr>
      </p:pic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79512" y="476672"/>
            <a:ext cx="9052560" cy="81403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a-DK" sz="2800" dirty="0">
                <a:solidFill>
                  <a:schemeClr val="bg1"/>
                </a:solidFill>
              </a:rPr>
              <a:t>Af ren og skær kedsomhed kiggede jeg på bogreolen og fandt en gammel støvet </a:t>
            </a:r>
            <a:r>
              <a:rPr lang="da-DK" sz="2800" dirty="0" smtClean="0">
                <a:solidFill>
                  <a:schemeClr val="bg1"/>
                </a:solidFill>
              </a:rPr>
              <a:t>bog, </a:t>
            </a:r>
            <a:r>
              <a:rPr lang="da-DK" sz="2800" dirty="0">
                <a:solidFill>
                  <a:schemeClr val="bg1"/>
                </a:solidFill>
              </a:rPr>
              <a:t>jeg ikke kunne huske at have set før</a:t>
            </a:r>
            <a:r>
              <a:rPr lang="da-DK" sz="2800" dirty="0" smtClean="0">
                <a:solidFill>
                  <a:schemeClr val="bg1"/>
                </a:solidFill>
              </a:rPr>
              <a:t>.</a:t>
            </a:r>
          </a:p>
          <a:p>
            <a:endParaRPr lang="da-DK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tin Ziir\Desktop\opskrift\P101036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43493" y="1"/>
            <a:ext cx="121874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414787" y="520080"/>
            <a:ext cx="3538736" cy="535719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da-DK" dirty="0" smtClean="0">
                <a:solidFill>
                  <a:schemeClr val="bg1"/>
                </a:solidFill>
              </a:rPr>
              <a:t>”Opskrifter” hed bogen, og den påstod, at man ved at blande forskellige ingredienser og sætte dem ind i et varmt rum kaldet en ovn kunne bygge sin egen chokoladekage. </a:t>
            </a:r>
          </a:p>
          <a:p>
            <a:pPr marL="0" indent="0">
              <a:buNone/>
            </a:pPr>
            <a:endParaRPr lang="da-DK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da-DK" dirty="0" smtClean="0">
                <a:solidFill>
                  <a:schemeClr val="bg1"/>
                </a:solidFill>
              </a:rPr>
              <a:t>Det lød som ren trolddom, men jeg besluttede mig for at prøve.</a:t>
            </a:r>
            <a:endParaRPr lang="da-D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92310" y="-27384"/>
            <a:ext cx="12236310" cy="6885384"/>
          </a:xfrm>
          <a:prstGeom prst="rect">
            <a:avLst/>
          </a:prstGeom>
        </p:spPr>
      </p:pic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857800" y="1307901"/>
            <a:ext cx="3322712" cy="4857403"/>
          </a:xfrm>
        </p:spPr>
        <p:txBody>
          <a:bodyPr/>
          <a:lstStyle/>
          <a:p>
            <a:pPr marL="0" indent="0">
              <a:buNone/>
            </a:pPr>
            <a:r>
              <a:rPr lang="da-DK" sz="2800" dirty="0">
                <a:solidFill>
                  <a:schemeClr val="bg1"/>
                </a:solidFill>
              </a:rPr>
              <a:t>Jeg startede med at smelte 250 gram margarine. Det gik forbavsende godt.</a:t>
            </a:r>
            <a:endParaRPr lang="da-DK" sz="2800" dirty="0" smtClean="0">
              <a:solidFill>
                <a:schemeClr val="bg1"/>
              </a:solidFill>
            </a:endParaRPr>
          </a:p>
          <a:p>
            <a:endParaRPr lang="da-D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92310" y="0"/>
            <a:ext cx="12236310" cy="6885384"/>
          </a:xfrm>
          <a:prstGeom prst="rect">
            <a:avLst/>
          </a:prstGeom>
        </p:spPr>
      </p:pic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652120" y="2924944"/>
            <a:ext cx="3178696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800" dirty="0">
                <a:solidFill>
                  <a:schemeClr val="bg1"/>
                </a:solidFill>
              </a:rPr>
              <a:t>Jeg tilsatte 400 gram sukker og rørte rundt, men det lignede stadig ikke en chokoladekage.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64704" y="0"/>
            <a:ext cx="12236310" cy="6885384"/>
          </a:xfrm>
          <a:prstGeom prst="rect">
            <a:avLst/>
          </a:prstGeom>
        </p:spPr>
      </p:pic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995936" y="3391054"/>
            <a:ext cx="5043085" cy="33503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800" dirty="0" smtClean="0">
                <a:solidFill>
                  <a:schemeClr val="bg1"/>
                </a:solidFill>
              </a:rPr>
              <a:t>”Tilsæt </a:t>
            </a:r>
            <a:r>
              <a:rPr lang="da-DK" sz="2800" dirty="0">
                <a:solidFill>
                  <a:schemeClr val="bg1"/>
                </a:solidFill>
              </a:rPr>
              <a:t>5 </a:t>
            </a:r>
            <a:r>
              <a:rPr lang="da-DK" sz="2800" dirty="0" smtClean="0">
                <a:solidFill>
                  <a:schemeClr val="bg1"/>
                </a:solidFill>
              </a:rPr>
              <a:t>æg, </a:t>
            </a:r>
            <a:r>
              <a:rPr lang="da-DK" sz="2800" dirty="0">
                <a:solidFill>
                  <a:schemeClr val="bg1"/>
                </a:solidFill>
              </a:rPr>
              <a:t>et ad </a:t>
            </a:r>
            <a:r>
              <a:rPr lang="da-DK" sz="2800" dirty="0" smtClean="0">
                <a:solidFill>
                  <a:schemeClr val="bg1"/>
                </a:solidFill>
              </a:rPr>
              <a:t>gangen!” </a:t>
            </a:r>
            <a:r>
              <a:rPr lang="da-DK" sz="2800" dirty="0">
                <a:solidFill>
                  <a:schemeClr val="bg1"/>
                </a:solidFill>
              </a:rPr>
              <a:t>beordrede bogen. Jeg ville </a:t>
            </a:r>
            <a:r>
              <a:rPr lang="da-DK" sz="2800" dirty="0" smtClean="0">
                <a:solidFill>
                  <a:schemeClr val="bg1"/>
                </a:solidFill>
              </a:rPr>
              <a:t>ønske, </a:t>
            </a:r>
            <a:r>
              <a:rPr lang="da-DK" sz="2800" dirty="0">
                <a:solidFill>
                  <a:schemeClr val="bg1"/>
                </a:solidFill>
              </a:rPr>
              <a:t>den også havde </a:t>
            </a:r>
            <a:r>
              <a:rPr lang="da-DK" sz="2800" dirty="0" smtClean="0">
                <a:solidFill>
                  <a:schemeClr val="bg1"/>
                </a:solidFill>
              </a:rPr>
              <a:t>forklaret, </a:t>
            </a:r>
            <a:r>
              <a:rPr lang="da-DK" sz="2800" dirty="0">
                <a:solidFill>
                  <a:schemeClr val="bg1"/>
                </a:solidFill>
              </a:rPr>
              <a:t>at æggeskallen ikke skulle med. </a:t>
            </a:r>
            <a:endParaRPr lang="da-DK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da-DK" sz="2800" dirty="0" smtClean="0">
                <a:solidFill>
                  <a:schemeClr val="bg1"/>
                </a:solidFill>
              </a:rPr>
              <a:t>Efter </a:t>
            </a:r>
            <a:r>
              <a:rPr lang="da-DK" sz="2800" dirty="0">
                <a:solidFill>
                  <a:schemeClr val="bg1"/>
                </a:solidFill>
              </a:rPr>
              <a:t>at have fisket alle æggeskallerne </a:t>
            </a:r>
            <a:r>
              <a:rPr lang="da-DK" sz="2800" dirty="0" smtClean="0">
                <a:solidFill>
                  <a:schemeClr val="bg1"/>
                </a:solidFill>
              </a:rPr>
              <a:t>op, </a:t>
            </a:r>
            <a:r>
              <a:rPr lang="da-DK" sz="2800" dirty="0">
                <a:solidFill>
                  <a:schemeClr val="bg1"/>
                </a:solidFill>
              </a:rPr>
              <a:t>var jeg tilbage på sporet igen.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59654" y="0"/>
            <a:ext cx="12236310" cy="6885384"/>
          </a:xfrm>
          <a:prstGeom prst="rect">
            <a:avLst/>
          </a:prstGeom>
        </p:spPr>
      </p:pic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491880" y="3284984"/>
            <a:ext cx="5256584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800" dirty="0">
                <a:solidFill>
                  <a:schemeClr val="bg1"/>
                </a:solidFill>
              </a:rPr>
              <a:t>Næste punkt i opskriften hed </a:t>
            </a:r>
            <a:r>
              <a:rPr lang="da-DK" sz="2800" dirty="0" smtClean="0">
                <a:solidFill>
                  <a:schemeClr val="bg1"/>
                </a:solidFill>
              </a:rPr>
              <a:t>”tilsæt </a:t>
            </a:r>
            <a:r>
              <a:rPr lang="da-DK" sz="2800" dirty="0">
                <a:solidFill>
                  <a:schemeClr val="bg1"/>
                </a:solidFill>
              </a:rPr>
              <a:t>40 gram </a:t>
            </a:r>
            <a:r>
              <a:rPr lang="da-DK" sz="2800" dirty="0" smtClean="0">
                <a:solidFill>
                  <a:schemeClr val="bg1"/>
                </a:solidFill>
              </a:rPr>
              <a:t>kakao”. </a:t>
            </a:r>
          </a:p>
          <a:p>
            <a:pPr marL="0" indent="0">
              <a:buNone/>
            </a:pPr>
            <a:r>
              <a:rPr lang="da-DK" sz="2800" dirty="0" smtClean="0">
                <a:solidFill>
                  <a:schemeClr val="bg1"/>
                </a:solidFill>
              </a:rPr>
              <a:t>Nu </a:t>
            </a:r>
            <a:r>
              <a:rPr lang="da-DK" sz="2800" dirty="0">
                <a:solidFill>
                  <a:schemeClr val="bg1"/>
                </a:solidFill>
              </a:rPr>
              <a:t>fik den </a:t>
            </a:r>
            <a:r>
              <a:rPr lang="da-DK" sz="2800" dirty="0" smtClean="0">
                <a:solidFill>
                  <a:schemeClr val="bg1"/>
                </a:solidFill>
              </a:rPr>
              <a:t>mærkelige </a:t>
            </a:r>
            <a:r>
              <a:rPr lang="da-DK" sz="2800" dirty="0">
                <a:solidFill>
                  <a:schemeClr val="bg1"/>
                </a:solidFill>
              </a:rPr>
              <a:t>masse i skålen pludselig chokoladefarve. Jeg tog det som et godt tegn.</a:t>
            </a:r>
            <a:endParaRPr lang="da-DK" sz="2800" dirty="0" smtClean="0">
              <a:solidFill>
                <a:schemeClr val="bg1"/>
              </a:solidFill>
            </a:endParaRPr>
          </a:p>
          <a:p>
            <a:endParaRPr lang="da-DK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67566" y="11796"/>
            <a:ext cx="12236310" cy="6885384"/>
          </a:xfrm>
          <a:prstGeom prst="rect">
            <a:avLst/>
          </a:prstGeom>
        </p:spPr>
      </p:pic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411760" y="2348880"/>
            <a:ext cx="3528392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800" dirty="0" smtClean="0">
                <a:solidFill>
                  <a:schemeClr val="bg1"/>
                </a:solidFill>
              </a:rPr>
              <a:t>”Bland </a:t>
            </a:r>
            <a:r>
              <a:rPr lang="da-DK" sz="2800" dirty="0">
                <a:solidFill>
                  <a:schemeClr val="bg1"/>
                </a:solidFill>
              </a:rPr>
              <a:t>400 gram mel, 1 </a:t>
            </a:r>
            <a:r>
              <a:rPr lang="da-DK" sz="2800" dirty="0" smtClean="0">
                <a:solidFill>
                  <a:schemeClr val="bg1"/>
                </a:solidFill>
              </a:rPr>
              <a:t>tsk vanillesukker </a:t>
            </a:r>
            <a:r>
              <a:rPr lang="da-DK" sz="2800" dirty="0">
                <a:solidFill>
                  <a:schemeClr val="bg1"/>
                </a:solidFill>
              </a:rPr>
              <a:t>og 3 </a:t>
            </a:r>
            <a:r>
              <a:rPr lang="da-DK" sz="2800" dirty="0" smtClean="0">
                <a:solidFill>
                  <a:schemeClr val="bg1"/>
                </a:solidFill>
              </a:rPr>
              <a:t>tsk </a:t>
            </a:r>
            <a:r>
              <a:rPr lang="da-DK" sz="2800" dirty="0">
                <a:solidFill>
                  <a:schemeClr val="bg1"/>
                </a:solidFill>
              </a:rPr>
              <a:t>bagepulver i </a:t>
            </a:r>
            <a:r>
              <a:rPr lang="da-DK" sz="2800" dirty="0" smtClean="0">
                <a:solidFill>
                  <a:schemeClr val="bg1"/>
                </a:solidFill>
              </a:rPr>
              <a:t>dejen”, </a:t>
            </a:r>
            <a:r>
              <a:rPr lang="da-DK" sz="2800" dirty="0">
                <a:solidFill>
                  <a:schemeClr val="bg1"/>
                </a:solidFill>
              </a:rPr>
              <a:t>stod der i bogen. Jeg vidste </a:t>
            </a:r>
            <a:r>
              <a:rPr lang="da-DK" sz="2800" dirty="0" smtClean="0">
                <a:solidFill>
                  <a:schemeClr val="bg1"/>
                </a:solidFill>
              </a:rPr>
              <a:t>ikke, </a:t>
            </a:r>
            <a:r>
              <a:rPr lang="da-DK" sz="2800" dirty="0">
                <a:solidFill>
                  <a:schemeClr val="bg1"/>
                </a:solidFill>
              </a:rPr>
              <a:t>hvad bagepulver var, men gik ud fra det var </a:t>
            </a:r>
            <a:r>
              <a:rPr lang="da-DK" sz="2800" dirty="0" smtClean="0">
                <a:solidFill>
                  <a:schemeClr val="bg1"/>
                </a:solidFill>
              </a:rPr>
              <a:t>bagernes svar </a:t>
            </a:r>
            <a:r>
              <a:rPr lang="da-DK" sz="2800" dirty="0">
                <a:solidFill>
                  <a:schemeClr val="bg1"/>
                </a:solidFill>
              </a:rPr>
              <a:t>på tryllepulver.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92310" y="0"/>
            <a:ext cx="12236310" cy="6885384"/>
          </a:xfrm>
          <a:prstGeom prst="rect">
            <a:avLst/>
          </a:prstGeom>
        </p:spPr>
      </p:pic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220072" y="2852936"/>
            <a:ext cx="3682752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800" dirty="0">
                <a:solidFill>
                  <a:schemeClr val="bg1"/>
                </a:solidFill>
              </a:rPr>
              <a:t>Til sidst tilsatte jeg 2 dl sødmælk og hældte dejen i form. Jeg havde ikke før været opmærksom </a:t>
            </a:r>
            <a:r>
              <a:rPr lang="da-DK" sz="2800" dirty="0" smtClean="0">
                <a:solidFill>
                  <a:schemeClr val="bg1"/>
                </a:solidFill>
              </a:rPr>
              <a:t>på, </a:t>
            </a:r>
            <a:r>
              <a:rPr lang="da-DK" sz="2800" dirty="0">
                <a:solidFill>
                  <a:schemeClr val="bg1"/>
                </a:solidFill>
              </a:rPr>
              <a:t>at man kunne komme i form ved at </a:t>
            </a:r>
            <a:r>
              <a:rPr lang="da-DK" sz="2800" dirty="0" smtClean="0">
                <a:solidFill>
                  <a:schemeClr val="bg1"/>
                </a:solidFill>
              </a:rPr>
              <a:t>bage, </a:t>
            </a:r>
            <a:r>
              <a:rPr lang="da-DK" sz="2800" dirty="0">
                <a:solidFill>
                  <a:schemeClr val="bg1"/>
                </a:solidFill>
              </a:rPr>
              <a:t>men </a:t>
            </a:r>
            <a:r>
              <a:rPr lang="da-DK" sz="2800" dirty="0" smtClean="0">
                <a:solidFill>
                  <a:schemeClr val="bg1"/>
                </a:solidFill>
              </a:rPr>
              <a:t>kagen kom det i hvert fald.</a:t>
            </a:r>
            <a:endParaRPr lang="da-DK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408</Words>
  <Application>Microsoft Macintosh PowerPoint</Application>
  <PresentationFormat>Skærmshow (4:3)</PresentationFormat>
  <Paragraphs>18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13</vt:i4>
      </vt:variant>
    </vt:vector>
  </HeadingPairs>
  <TitlesOfParts>
    <vt:vector size="14" baseType="lpstr">
      <vt:lpstr>Kontortema</vt:lpstr>
      <vt:lpstr>En opskrift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SignePigen</dc:creator>
  <cp:lastModifiedBy>Torben Larsen</cp:lastModifiedBy>
  <cp:revision>17</cp:revision>
  <dcterms:created xsi:type="dcterms:W3CDTF">2013-12-15T10:50:57Z</dcterms:created>
  <dcterms:modified xsi:type="dcterms:W3CDTF">2014-02-13T13:16:54Z</dcterms:modified>
</cp:coreProperties>
</file>